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315200" cy="96012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82600" indent="-25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65200" indent="-50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449388" indent="-777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931988" indent="-1031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-768" y="-78"/>
      </p:cViewPr>
      <p:guideLst>
        <p:guide orient="horz" pos="3024"/>
        <p:guide pos="23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2982040"/>
            <a:ext cx="6217920" cy="20585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5440680"/>
            <a:ext cx="5120640" cy="2453640"/>
          </a:xfrm>
        </p:spPr>
        <p:txBody>
          <a:bodyPr/>
          <a:lstStyle>
            <a:lvl1pPr marL="0" indent="0" algn="ctr">
              <a:buNone/>
              <a:defRPr/>
            </a:lvl1pPr>
            <a:lvl2pPr marL="483306" indent="0" algn="ctr">
              <a:buNone/>
              <a:defRPr/>
            </a:lvl2pPr>
            <a:lvl3pPr marL="966612" indent="0" algn="ctr">
              <a:buNone/>
              <a:defRPr/>
            </a:lvl3pPr>
            <a:lvl4pPr marL="1449918" indent="0" algn="ctr">
              <a:buNone/>
              <a:defRPr/>
            </a:lvl4pPr>
            <a:lvl5pPr marL="1933224" indent="0" algn="ctr">
              <a:buNone/>
              <a:defRPr/>
            </a:lvl5pPr>
            <a:lvl6pPr marL="2416531" indent="0" algn="ctr">
              <a:buNone/>
              <a:defRPr/>
            </a:lvl6pPr>
            <a:lvl7pPr marL="2899837" indent="0" algn="ctr">
              <a:buNone/>
              <a:defRPr/>
            </a:lvl7pPr>
            <a:lvl8pPr marL="3383143" indent="0" algn="ctr">
              <a:buNone/>
              <a:defRPr/>
            </a:lvl8pPr>
            <a:lvl9pPr marL="386644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B0E13-4D79-43F7-8FB7-305A1FD180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3F4A3-91BD-4BF0-9D80-D8EFE32C8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427" y="6169105"/>
            <a:ext cx="6217920" cy="190690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427" y="4068842"/>
            <a:ext cx="6217920" cy="2100263"/>
          </a:xfrm>
        </p:spPr>
        <p:txBody>
          <a:bodyPr anchor="b"/>
          <a:lstStyle>
            <a:lvl1pPr marL="0" indent="0">
              <a:buNone/>
              <a:defRPr sz="2100"/>
            </a:lvl1pPr>
            <a:lvl2pPr marL="483306" indent="0">
              <a:buNone/>
              <a:defRPr sz="1900"/>
            </a:lvl2pPr>
            <a:lvl3pPr marL="966612" indent="0">
              <a:buNone/>
              <a:defRPr sz="1700"/>
            </a:lvl3pPr>
            <a:lvl4pPr marL="1449918" indent="0">
              <a:buNone/>
              <a:defRPr sz="1500"/>
            </a:lvl4pPr>
            <a:lvl5pPr marL="1933224" indent="0">
              <a:buNone/>
              <a:defRPr sz="1500"/>
            </a:lvl5pPr>
            <a:lvl6pPr marL="2416531" indent="0">
              <a:buNone/>
              <a:defRPr sz="1500"/>
            </a:lvl6pPr>
            <a:lvl7pPr marL="2899837" indent="0">
              <a:buNone/>
              <a:defRPr sz="1500"/>
            </a:lvl7pPr>
            <a:lvl8pPr marL="3383143" indent="0">
              <a:buNone/>
              <a:defRPr sz="1500"/>
            </a:lvl8pPr>
            <a:lvl9pPr marL="3866449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8B05B-1219-467C-8E96-2F2CEF7757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2240280"/>
            <a:ext cx="3210560" cy="6335792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38880" y="2240280"/>
            <a:ext cx="3210560" cy="6335792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99206-2785-408F-8745-8D08F1AD47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2148603"/>
            <a:ext cx="3232574" cy="896779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306" indent="0">
              <a:buNone/>
              <a:defRPr sz="2100" b="1"/>
            </a:lvl2pPr>
            <a:lvl3pPr marL="966612" indent="0">
              <a:buNone/>
              <a:defRPr sz="1900" b="1"/>
            </a:lvl3pPr>
            <a:lvl4pPr marL="1449918" indent="0">
              <a:buNone/>
              <a:defRPr sz="1700" b="1"/>
            </a:lvl4pPr>
            <a:lvl5pPr marL="1933224" indent="0">
              <a:buNone/>
              <a:defRPr sz="1700" b="1"/>
            </a:lvl5pPr>
            <a:lvl6pPr marL="2416531" indent="0">
              <a:buNone/>
              <a:defRPr sz="1700" b="1"/>
            </a:lvl6pPr>
            <a:lvl7pPr marL="2899837" indent="0">
              <a:buNone/>
              <a:defRPr sz="1700" b="1"/>
            </a:lvl7pPr>
            <a:lvl8pPr marL="3383143" indent="0">
              <a:buNone/>
              <a:defRPr sz="1700" b="1"/>
            </a:lvl8pPr>
            <a:lvl9pPr marL="3866449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0" y="3045382"/>
            <a:ext cx="3232574" cy="5530691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16868" y="2148603"/>
            <a:ext cx="3232573" cy="896779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306" indent="0">
              <a:buNone/>
              <a:defRPr sz="2100" b="1"/>
            </a:lvl2pPr>
            <a:lvl3pPr marL="966612" indent="0">
              <a:buNone/>
              <a:defRPr sz="1900" b="1"/>
            </a:lvl3pPr>
            <a:lvl4pPr marL="1449918" indent="0">
              <a:buNone/>
              <a:defRPr sz="1700" b="1"/>
            </a:lvl4pPr>
            <a:lvl5pPr marL="1933224" indent="0">
              <a:buNone/>
              <a:defRPr sz="1700" b="1"/>
            </a:lvl5pPr>
            <a:lvl6pPr marL="2416531" indent="0">
              <a:buNone/>
              <a:defRPr sz="1700" b="1"/>
            </a:lvl6pPr>
            <a:lvl7pPr marL="2899837" indent="0">
              <a:buNone/>
              <a:defRPr sz="1700" b="1"/>
            </a:lvl7pPr>
            <a:lvl8pPr marL="3383143" indent="0">
              <a:buNone/>
              <a:defRPr sz="1700" b="1"/>
            </a:lvl8pPr>
            <a:lvl9pPr marL="3866449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16868" y="3045382"/>
            <a:ext cx="3232573" cy="5530691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F38EE-6CE8-4142-BEF7-F926122C66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9325C-0F20-4CD0-9B1D-58DBA5A4F9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272984-EDBC-4E2F-9641-1EBA26AE6F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381715"/>
            <a:ext cx="2406227" cy="162687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0041" y="381715"/>
            <a:ext cx="4089399" cy="8194358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" y="2008585"/>
            <a:ext cx="2406227" cy="6567488"/>
          </a:xfrm>
        </p:spPr>
        <p:txBody>
          <a:bodyPr/>
          <a:lstStyle>
            <a:lvl1pPr marL="0" indent="0">
              <a:buNone/>
              <a:defRPr sz="1500"/>
            </a:lvl1pPr>
            <a:lvl2pPr marL="483306" indent="0">
              <a:buNone/>
              <a:defRPr sz="1300"/>
            </a:lvl2pPr>
            <a:lvl3pPr marL="966612" indent="0">
              <a:buNone/>
              <a:defRPr sz="1100"/>
            </a:lvl3pPr>
            <a:lvl4pPr marL="1449918" indent="0">
              <a:buNone/>
              <a:defRPr sz="1000"/>
            </a:lvl4pPr>
            <a:lvl5pPr marL="1933224" indent="0">
              <a:buNone/>
              <a:defRPr sz="1000"/>
            </a:lvl5pPr>
            <a:lvl6pPr marL="2416531" indent="0">
              <a:buNone/>
              <a:defRPr sz="1000"/>
            </a:lvl6pPr>
            <a:lvl7pPr marL="2899837" indent="0">
              <a:buNone/>
              <a:defRPr sz="1000"/>
            </a:lvl7pPr>
            <a:lvl8pPr marL="3383143" indent="0">
              <a:buNone/>
              <a:defRPr sz="1000"/>
            </a:lvl8pPr>
            <a:lvl9pPr marL="386644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E6F87-7270-463F-A6B4-512F283BB3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4254" y="6720840"/>
            <a:ext cx="4389120" cy="793433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34254" y="858441"/>
            <a:ext cx="4389120" cy="5760720"/>
          </a:xfrm>
        </p:spPr>
        <p:txBody>
          <a:bodyPr/>
          <a:lstStyle>
            <a:lvl1pPr marL="0" indent="0">
              <a:buNone/>
              <a:defRPr sz="3400"/>
            </a:lvl1pPr>
            <a:lvl2pPr marL="483306" indent="0">
              <a:buNone/>
              <a:defRPr sz="3000"/>
            </a:lvl2pPr>
            <a:lvl3pPr marL="966612" indent="0">
              <a:buNone/>
              <a:defRPr sz="2500"/>
            </a:lvl3pPr>
            <a:lvl4pPr marL="1449918" indent="0">
              <a:buNone/>
              <a:defRPr sz="2100"/>
            </a:lvl4pPr>
            <a:lvl5pPr marL="1933224" indent="0">
              <a:buNone/>
              <a:defRPr sz="2100"/>
            </a:lvl5pPr>
            <a:lvl6pPr marL="2416531" indent="0">
              <a:buNone/>
              <a:defRPr sz="2100"/>
            </a:lvl6pPr>
            <a:lvl7pPr marL="2899837" indent="0">
              <a:buNone/>
              <a:defRPr sz="2100"/>
            </a:lvl7pPr>
            <a:lvl8pPr marL="3383143" indent="0">
              <a:buNone/>
              <a:defRPr sz="2100"/>
            </a:lvl8pPr>
            <a:lvl9pPr marL="3866449" indent="0">
              <a:buNone/>
              <a:defRPr sz="21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254" y="7514272"/>
            <a:ext cx="4389120" cy="1126808"/>
          </a:xfrm>
        </p:spPr>
        <p:txBody>
          <a:bodyPr/>
          <a:lstStyle>
            <a:lvl1pPr marL="0" indent="0">
              <a:buNone/>
              <a:defRPr sz="1500"/>
            </a:lvl1pPr>
            <a:lvl2pPr marL="483306" indent="0">
              <a:buNone/>
              <a:defRPr sz="1300"/>
            </a:lvl2pPr>
            <a:lvl3pPr marL="966612" indent="0">
              <a:buNone/>
              <a:defRPr sz="1100"/>
            </a:lvl3pPr>
            <a:lvl4pPr marL="1449918" indent="0">
              <a:buNone/>
              <a:defRPr sz="1000"/>
            </a:lvl4pPr>
            <a:lvl5pPr marL="1933224" indent="0">
              <a:buNone/>
              <a:defRPr sz="1000"/>
            </a:lvl5pPr>
            <a:lvl6pPr marL="2416531" indent="0">
              <a:buNone/>
              <a:defRPr sz="1000"/>
            </a:lvl6pPr>
            <a:lvl7pPr marL="2899837" indent="0">
              <a:buNone/>
              <a:defRPr sz="1000"/>
            </a:lvl7pPr>
            <a:lvl8pPr marL="3383143" indent="0">
              <a:buNone/>
              <a:defRPr sz="1000"/>
            </a:lvl8pPr>
            <a:lvl9pPr marL="386644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9C5141-0DCA-4047-9ABE-06F98400F4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8A846A-A182-468A-B5A6-99FF65D4BA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03520" y="385049"/>
            <a:ext cx="1645920" cy="819102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5760" y="385049"/>
            <a:ext cx="4775200" cy="81910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2AF48-C521-454F-8A01-A2986F03D9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65125" y="385763"/>
            <a:ext cx="65849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5125" y="2239963"/>
            <a:ext cx="6584950" cy="633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65125" y="8742363"/>
            <a:ext cx="17081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98725" y="8742363"/>
            <a:ext cx="23177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41925" y="8742363"/>
            <a:ext cx="17081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100B3D8A-CBAF-452E-9209-C062CFE3EE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5pPr>
      <a:lvl6pPr marL="483306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6pPr>
      <a:lvl7pPr marL="966612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7pPr>
      <a:lvl8pPr marL="1449918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8pPr>
      <a:lvl9pPr marL="1933224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61950" indent="-361950" algn="l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84225" indent="-301625" algn="l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cs typeface="+mn-cs"/>
        </a:defRPr>
      </a:lvl2pPr>
      <a:lvl3pPr marL="1208088" indent="-241300" algn="l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cs typeface="+mn-cs"/>
        </a:defRPr>
      </a:lvl3pPr>
      <a:lvl4pPr marL="1690688" indent="-241300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4pPr>
      <a:lvl5pPr marL="2174875" indent="-241300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5pPr>
      <a:lvl6pPr marL="2658184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6pPr>
      <a:lvl7pPr marL="3141490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7pPr>
      <a:lvl8pPr marL="3624796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8pPr>
      <a:lvl9pPr marL="4108102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306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612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9918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224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6531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9837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3143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6449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"/>
          <p:cNvGrpSpPr>
            <a:grpSpLocks/>
          </p:cNvGrpSpPr>
          <p:nvPr/>
        </p:nvGrpSpPr>
        <p:grpSpPr bwMode="auto">
          <a:xfrm>
            <a:off x="406400" y="49213"/>
            <a:ext cx="6583363" cy="4400550"/>
            <a:chOff x="381000" y="76200"/>
            <a:chExt cx="6172200" cy="4191000"/>
          </a:xfrm>
        </p:grpSpPr>
        <p:sp>
          <p:nvSpPr>
            <p:cNvPr id="2056" name="Text Box 8"/>
            <p:cNvSpPr txBox="1">
              <a:spLocks noChangeArrowheads="1"/>
            </p:cNvSpPr>
            <p:nvPr/>
          </p:nvSpPr>
          <p:spPr bwMode="auto">
            <a:xfrm>
              <a:off x="537258" y="1752600"/>
              <a:ext cx="6015942" cy="2506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500" dirty="0">
                  <a:latin typeface="Calibri" pitchFamily="34" charset="0"/>
                </a:rPr>
                <a:t>Thank you for supporting our “Scouting for Food” community service project today through your donation of food and /or personal hygiene items.  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dirty="0">
                  <a:latin typeface="Calibri" pitchFamily="34" charset="0"/>
                </a:rPr>
                <a:t>All collected items will be delivered directly to the food bank at North Fulton Community Charities, where they will be distributed to families in need in our area.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dirty="0">
                  <a:latin typeface="Calibri" pitchFamily="34" charset="0"/>
                </a:rPr>
                <a:t>No goods or services were received in conjunction with this donation.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b="1" i="1" dirty="0">
                  <a:solidFill>
                    <a:srgbClr val="FF0000"/>
                  </a:solidFill>
                  <a:latin typeface="Calibri" pitchFamily="34" charset="0"/>
                </a:rPr>
                <a:t>INSERT SCOUT NAMES HERE</a:t>
              </a:r>
            </a:p>
            <a:p>
              <a:r>
                <a:rPr lang="en-US" sz="1500" i="1" dirty="0">
                  <a:latin typeface="Calibri" pitchFamily="34" charset="0"/>
                </a:rPr>
                <a:t>Cub Scout Pack 459	 January 12, 2013</a:t>
              </a:r>
            </a:p>
          </p:txBody>
        </p:sp>
        <p:sp>
          <p:nvSpPr>
            <p:cNvPr id="2057" name="Rectangle 15"/>
            <p:cNvSpPr>
              <a:spLocks noChangeArrowheads="1"/>
            </p:cNvSpPr>
            <p:nvPr/>
          </p:nvSpPr>
          <p:spPr bwMode="auto">
            <a:xfrm>
              <a:off x="381000" y="76200"/>
              <a:ext cx="6172200" cy="4191000"/>
            </a:xfrm>
            <a:prstGeom prst="rect">
              <a:avLst/>
            </a:prstGeom>
            <a:noFill/>
            <a:ln w="57150" cmpd="thickThin">
              <a:solidFill>
                <a:schemeClr val="accent2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2058" name="Picture 11" descr="Cub Scout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0242" y="171450"/>
              <a:ext cx="1660244" cy="142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9" name="Picture 13" descr="http://nlcbsa.areavoices.com/files/2011/03/SFF-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7456" y="152400"/>
              <a:ext cx="1844358" cy="15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51" name="Group 17"/>
          <p:cNvGrpSpPr>
            <a:grpSpLocks/>
          </p:cNvGrpSpPr>
          <p:nvPr/>
        </p:nvGrpSpPr>
        <p:grpSpPr bwMode="auto">
          <a:xfrm>
            <a:off x="406400" y="5151438"/>
            <a:ext cx="6583363" cy="4400550"/>
            <a:chOff x="381000" y="76200"/>
            <a:chExt cx="6172200" cy="4191000"/>
          </a:xfrm>
        </p:grpSpPr>
        <p:sp>
          <p:nvSpPr>
            <p:cNvPr id="2052" name="Text Box 8"/>
            <p:cNvSpPr txBox="1">
              <a:spLocks noChangeArrowheads="1"/>
            </p:cNvSpPr>
            <p:nvPr/>
          </p:nvSpPr>
          <p:spPr bwMode="auto">
            <a:xfrm>
              <a:off x="537258" y="1752600"/>
              <a:ext cx="6015942" cy="2506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500" dirty="0">
                  <a:latin typeface="Calibri" pitchFamily="34" charset="0"/>
                </a:rPr>
                <a:t>Thank you for supporting our “Scouting for Food” community service project today through your donation of food and /or personal hygiene items.  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dirty="0">
                  <a:latin typeface="Calibri" pitchFamily="34" charset="0"/>
                </a:rPr>
                <a:t>All collected items will be delivered directly to the food bank at North Fulton Community Charities, where they will be distributed to families in need in our area.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dirty="0">
                  <a:latin typeface="Calibri" pitchFamily="34" charset="0"/>
                </a:rPr>
                <a:t>No goods or services were received in conjunction with this donation.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b="1" i="1" dirty="0">
                  <a:solidFill>
                    <a:srgbClr val="FF0000"/>
                  </a:solidFill>
                  <a:latin typeface="Calibri" pitchFamily="34" charset="0"/>
                </a:rPr>
                <a:t>INSERT SCOUT NAMES HERE</a:t>
              </a:r>
            </a:p>
            <a:p>
              <a:r>
                <a:rPr lang="en-US" sz="1500" i="1" dirty="0">
                  <a:latin typeface="Calibri" pitchFamily="34" charset="0"/>
                </a:rPr>
                <a:t>Cub Scout Pack 459	 January 12, 2013</a:t>
              </a:r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381000" y="76200"/>
              <a:ext cx="6172200" cy="4191000"/>
            </a:xfrm>
            <a:prstGeom prst="rect">
              <a:avLst/>
            </a:prstGeom>
            <a:noFill/>
            <a:ln w="57150" cmpd="thickThin">
              <a:solidFill>
                <a:schemeClr val="accent2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2054" name="Picture 11" descr="Cub Scout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0242" y="171450"/>
              <a:ext cx="1660244" cy="142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5" name="Picture 13" descr="http://nlcbsa.areavoices.com/files/2011/03/SFF-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7456" y="152400"/>
              <a:ext cx="1844358" cy="15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152</Words>
  <Application>Microsoft Office PowerPoint</Application>
  <PresentationFormat>Custom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Default Design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Tiffany and Mike</dc:creator>
  <cp:lastModifiedBy>Rdecarlo</cp:lastModifiedBy>
  <cp:revision>11</cp:revision>
  <cp:lastPrinted>2011-11-12T14:17:15Z</cp:lastPrinted>
  <dcterms:created xsi:type="dcterms:W3CDTF">2010-03-27T12:43:10Z</dcterms:created>
  <dcterms:modified xsi:type="dcterms:W3CDTF">2012-12-30T22:38:32Z</dcterms:modified>
</cp:coreProperties>
</file>