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954" y="1044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18ACF-EC49-49CA-B7DA-21FE4C630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3A176-5CD8-4A8D-BCCA-C1401B38E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F82B0-0178-4486-AD8F-91A8A5055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83746-83A9-4A5E-B694-068B2563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030-1053-42FC-A3BB-72C350AF4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CAFCD-712E-4B9C-BABE-1445D7F0B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2BB3B-8C45-4695-94EE-76079ACA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2361-3C12-4756-8E9C-C786149E0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B40A3-F71B-454D-9D5E-6A3AB3EF2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8DA8B-F32B-4E39-9F20-855352AA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226F5-54D3-49FD-925B-D1FBC7A41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12F487A-4C8C-4A8A-8A01-CA26CB08B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406400" y="49213"/>
            <a:ext cx="6583363" cy="4400550"/>
            <a:chOff x="381000" y="76200"/>
            <a:chExt cx="6172200" cy="4191000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286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</a:t>
              </a:r>
              <a:r>
                <a:rPr lang="en-US" sz="1500" dirty="0" smtClean="0">
                  <a:latin typeface="Calibri" pitchFamily="34" charset="0"/>
                </a:rPr>
                <a:t>bank, </a:t>
              </a:r>
              <a:r>
                <a:rPr lang="en-US" sz="1500" dirty="0">
                  <a:latin typeface="Calibri" pitchFamily="34" charset="0"/>
                </a:rPr>
                <a:t>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</a:t>
              </a:r>
              <a:r>
                <a:rPr lang="en-US" sz="1500" i="1" dirty="0">
                  <a:latin typeface="Calibri" pitchFamily="34" charset="0"/>
                </a:rPr>
                <a:t>Scout Pack 459	 </a:t>
              </a:r>
              <a:r>
                <a:rPr lang="en-US" sz="1500" i="1" dirty="0" smtClean="0">
                  <a:latin typeface="Calibri" pitchFamily="34" charset="0"/>
                </a:rPr>
                <a:t>February 2017</a:t>
              </a:r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57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2058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1" name="Group 17"/>
          <p:cNvGrpSpPr>
            <a:grpSpLocks/>
          </p:cNvGrpSpPr>
          <p:nvPr/>
        </p:nvGrpSpPr>
        <p:grpSpPr bwMode="auto">
          <a:xfrm>
            <a:off x="406400" y="5151438"/>
            <a:ext cx="6583363" cy="4400550"/>
            <a:chOff x="381000" y="76200"/>
            <a:chExt cx="6172200" cy="4191000"/>
          </a:xfrm>
        </p:grpSpPr>
        <p:sp>
          <p:nvSpPr>
            <p:cNvPr id="2052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</a:t>
              </a:r>
              <a:r>
                <a:rPr lang="en-US" sz="1500" dirty="0" smtClean="0">
                  <a:latin typeface="Calibri" pitchFamily="34" charset="0"/>
                </a:rPr>
                <a:t>bank, </a:t>
              </a:r>
              <a:r>
                <a:rPr lang="en-US" sz="1500" dirty="0">
                  <a:latin typeface="Calibri" pitchFamily="34" charset="0"/>
                </a:rPr>
                <a:t>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Scout Pack 459	 February 2017</a:t>
              </a:r>
            </a:p>
            <a:p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4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166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dobutler</cp:lastModifiedBy>
  <cp:revision>16</cp:revision>
  <cp:lastPrinted>2011-11-12T14:17:15Z</cp:lastPrinted>
  <dcterms:created xsi:type="dcterms:W3CDTF">2010-03-27T12:43:10Z</dcterms:created>
  <dcterms:modified xsi:type="dcterms:W3CDTF">2017-01-17T19:28:11Z</dcterms:modified>
</cp:coreProperties>
</file>