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601200"/>
  <p:notesSz cx="6858000" cy="9312275"/>
  <p:custDataLst>
    <p:tags r:id="rId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080" y="-72"/>
      </p:cViewPr>
      <p:guideLst>
        <p:guide orient="horz" pos="3024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040"/>
            <a:ext cx="6217920" cy="2058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483306" indent="0" algn="ctr">
              <a:buNone/>
              <a:defRPr/>
            </a:lvl2pPr>
            <a:lvl3pPr marL="966612" indent="0" algn="ctr">
              <a:buNone/>
              <a:defRPr/>
            </a:lvl3pPr>
            <a:lvl4pPr marL="1449918" indent="0" algn="ctr">
              <a:buNone/>
              <a:defRPr/>
            </a:lvl4pPr>
            <a:lvl5pPr marL="1933224" indent="0" algn="ctr">
              <a:buNone/>
              <a:defRPr/>
            </a:lvl5pPr>
            <a:lvl6pPr marL="2416531" indent="0" algn="ctr">
              <a:buNone/>
              <a:defRPr/>
            </a:lvl6pPr>
            <a:lvl7pPr marL="2899837" indent="0" algn="ctr">
              <a:buNone/>
              <a:defRPr/>
            </a:lvl7pPr>
            <a:lvl8pPr marL="3383143" indent="0" algn="ctr">
              <a:buNone/>
              <a:defRPr/>
            </a:lvl8pPr>
            <a:lvl9pPr marL="38664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B0E13-4D79-43F7-8FB7-305A1FD180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3F4A3-91BD-4BF0-9D80-D8EFE32C8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27" y="6169105"/>
            <a:ext cx="6217920" cy="190690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427" y="4068842"/>
            <a:ext cx="6217920" cy="2100263"/>
          </a:xfrm>
        </p:spPr>
        <p:txBody>
          <a:bodyPr anchor="b"/>
          <a:lstStyle>
            <a:lvl1pPr marL="0" indent="0">
              <a:buNone/>
              <a:defRPr sz="2100"/>
            </a:lvl1pPr>
            <a:lvl2pPr marL="483306" indent="0">
              <a:buNone/>
              <a:defRPr sz="1900"/>
            </a:lvl2pPr>
            <a:lvl3pPr marL="966612" indent="0">
              <a:buNone/>
              <a:defRPr sz="1700"/>
            </a:lvl3pPr>
            <a:lvl4pPr marL="1449918" indent="0">
              <a:buNone/>
              <a:defRPr sz="1500"/>
            </a:lvl4pPr>
            <a:lvl5pPr marL="1933224" indent="0">
              <a:buNone/>
              <a:defRPr sz="1500"/>
            </a:lvl5pPr>
            <a:lvl6pPr marL="2416531" indent="0">
              <a:buNone/>
              <a:defRPr sz="1500"/>
            </a:lvl6pPr>
            <a:lvl7pPr marL="2899837" indent="0">
              <a:buNone/>
              <a:defRPr sz="1500"/>
            </a:lvl7pPr>
            <a:lvl8pPr marL="3383143" indent="0">
              <a:buNone/>
              <a:defRPr sz="1500"/>
            </a:lvl8pPr>
            <a:lvl9pPr marL="386644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8B05B-1219-467C-8E96-2F2CEF7757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888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99206-2785-408F-8745-8D08F1AD47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148603"/>
            <a:ext cx="3232574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3045382"/>
            <a:ext cx="3232574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868" y="2148603"/>
            <a:ext cx="3232573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868" y="3045382"/>
            <a:ext cx="3232573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F38EE-6CE8-4142-BEF7-F926122C66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9325C-0F20-4CD0-9B1D-58DBA5A4F9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72984-EDBC-4E2F-9641-1EBA26AE6F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81715"/>
            <a:ext cx="2406227" cy="162687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1" y="381715"/>
            <a:ext cx="4089399" cy="8194358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2008585"/>
            <a:ext cx="2406227" cy="656748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E6F87-7270-463F-A6B4-512F283BB3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4254" y="6720840"/>
            <a:ext cx="4389120" cy="79343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4254" y="858441"/>
            <a:ext cx="4389120" cy="57607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254" y="7514272"/>
            <a:ext cx="4389120" cy="112680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C5141-0DCA-4047-9ABE-06F98400F4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A846A-A182-468A-B5A6-99FF65D4BA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385049"/>
            <a:ext cx="1645920" cy="81910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385049"/>
            <a:ext cx="4775200" cy="81910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2AF48-C521-454F-8A01-A2986F03D9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125" y="385763"/>
            <a:ext cx="65849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125" y="2239963"/>
            <a:ext cx="6584950" cy="63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1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98725" y="8742363"/>
            <a:ext cx="2317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100B3D8A-CBAF-452E-9209-C062CFE3EE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5pPr>
      <a:lvl6pPr marL="483306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6pPr>
      <a:lvl7pPr marL="966612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7pPr>
      <a:lvl8pPr marL="144991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8pPr>
      <a:lvl9pPr marL="193322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301625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08088" indent="-2413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90688" indent="-24130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74875" indent="-241300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58184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41490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624796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108102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7.xml"/><Relationship Id="rId7" Type="http://schemas.openxmlformats.org/officeDocument/2006/relationships/hyperlink" Target="http://pack459.org/" TargetMode="Externa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04704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13692" y="1761933"/>
            <a:ext cx="6416696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500" dirty="0">
                <a:latin typeface="Calibri" pitchFamily="34" charset="0"/>
              </a:rPr>
              <a:t>Thank you for supporting </a:t>
            </a:r>
            <a:r>
              <a:rPr lang="en-US" sz="1500" dirty="0" smtClean="0">
                <a:latin typeface="Calibri" pitchFamily="34" charset="0"/>
              </a:rPr>
              <a:t>Cub Scouts through </a:t>
            </a:r>
            <a:r>
              <a:rPr lang="en-US" sz="1500" dirty="0">
                <a:latin typeface="Calibri" pitchFamily="34" charset="0"/>
              </a:rPr>
              <a:t>your </a:t>
            </a:r>
            <a:r>
              <a:rPr lang="en-US" sz="1500" dirty="0" smtClean="0">
                <a:latin typeface="Calibri" pitchFamily="34" charset="0"/>
              </a:rPr>
              <a:t>popcorn purchase. Approximately 70% of the popcorn proceeds benefits </a:t>
            </a:r>
            <a:r>
              <a:rPr lang="en-US" sz="1500" dirty="0" smtClean="0">
                <a:latin typeface="Calibri" pitchFamily="34" charset="0"/>
              </a:rPr>
              <a:t>local Cubs Scouts.  </a:t>
            </a:r>
            <a:endParaRPr lang="en-US" sz="1500" dirty="0" smtClean="0">
              <a:latin typeface="Calibri" pitchFamily="34" charset="0"/>
            </a:endParaRPr>
          </a:p>
          <a:p>
            <a:endParaRPr lang="en-US" sz="1500" dirty="0">
              <a:latin typeface="Calibri" pitchFamily="34" charset="0"/>
            </a:endParaRPr>
          </a:p>
          <a:p>
            <a:r>
              <a:rPr lang="en-US" sz="1500" dirty="0">
                <a:latin typeface="Calibri" pitchFamily="34" charset="0"/>
              </a:rPr>
              <a:t>The money raised through popcorn sales help fund pack activities such as </a:t>
            </a:r>
            <a:r>
              <a:rPr lang="en-US" sz="1500" dirty="0" smtClean="0">
                <a:latin typeface="Calibri" pitchFamily="34" charset="0"/>
              </a:rPr>
              <a:t>camping, </a:t>
            </a:r>
            <a:r>
              <a:rPr lang="en-US" sz="1500" dirty="0">
                <a:latin typeface="Calibri" pitchFamily="34" charset="0"/>
              </a:rPr>
              <a:t>service projects, </a:t>
            </a:r>
            <a:r>
              <a:rPr lang="en-US" sz="1500" dirty="0" smtClean="0">
                <a:latin typeface="Calibri" pitchFamily="34" charset="0"/>
              </a:rPr>
              <a:t>and scout awards.  </a:t>
            </a:r>
            <a:r>
              <a:rPr lang="en-US" sz="1500" dirty="0">
                <a:latin typeface="Calibri" pitchFamily="34" charset="0"/>
              </a:rPr>
              <a:t>Thanks again for your purchase and for supporting Cub Scouts.</a:t>
            </a:r>
            <a:endParaRPr lang="en-US" sz="1500" dirty="0" smtClean="0">
              <a:latin typeface="Calibri" pitchFamily="34" charset="0"/>
            </a:endParaRPr>
          </a:p>
          <a:p>
            <a:endParaRPr lang="en-US" sz="1500" dirty="0">
              <a:latin typeface="Calibri" pitchFamily="34" charset="0"/>
            </a:endParaRPr>
          </a:p>
          <a:p>
            <a:endParaRPr lang="en-US" sz="1500" dirty="0" smtClean="0">
              <a:latin typeface="Calibri" pitchFamily="34" charset="0"/>
            </a:endParaRPr>
          </a:p>
          <a:p>
            <a:endParaRPr lang="en-US" sz="1500" dirty="0">
              <a:latin typeface="Calibri" pitchFamily="34" charset="0"/>
            </a:endParaRPr>
          </a:p>
          <a:p>
            <a:r>
              <a:rPr lang="en-US" sz="1500" i="1" dirty="0" smtClean="0">
                <a:latin typeface="Calibri" pitchFamily="34" charset="0"/>
              </a:rPr>
              <a:t>Cub </a:t>
            </a:r>
            <a:r>
              <a:rPr lang="en-US" sz="1500" i="1" dirty="0">
                <a:latin typeface="Calibri" pitchFamily="34" charset="0"/>
              </a:rPr>
              <a:t>Scout Pack </a:t>
            </a:r>
            <a:r>
              <a:rPr lang="en-US" sz="1500" i="1" dirty="0" smtClean="0">
                <a:latin typeface="Calibri" pitchFamily="34" charset="0"/>
              </a:rPr>
              <a:t>459</a:t>
            </a:r>
            <a:endParaRPr lang="en-US" sz="1500" i="1" dirty="0">
              <a:latin typeface="Calibri" pitchFamily="34" charset="0"/>
            </a:endParaRPr>
          </a:p>
        </p:txBody>
      </p:sp>
      <p:sp>
        <p:nvSpPr>
          <p:cNvPr id="2057" name="Rectangle 15"/>
          <p:cNvSpPr>
            <a:spLocks noChangeArrowheads="1"/>
          </p:cNvSpPr>
          <p:nvPr/>
        </p:nvSpPr>
        <p:spPr bwMode="auto">
          <a:xfrm>
            <a:off x="406400" y="49213"/>
            <a:ext cx="6583363" cy="4400550"/>
          </a:xfrm>
          <a:prstGeom prst="rect">
            <a:avLst/>
          </a:prstGeom>
          <a:noFill/>
          <a:ln w="57150" cmpd="thickThin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2058" name="Picture 11" descr="Cub Scout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6193" y="149226"/>
            <a:ext cx="177084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06400" y="5151438"/>
            <a:ext cx="6583363" cy="4400550"/>
          </a:xfrm>
          <a:prstGeom prst="rect">
            <a:avLst/>
          </a:prstGeom>
          <a:noFill/>
          <a:ln w="57150" cmpd="thickThin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2" name="Picture 11" descr="Cub Scout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2462" y="149226"/>
            <a:ext cx="177084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 descr="Cub Scout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6193" y="5257863"/>
            <a:ext cx="177084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Cub Scout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2462" y="5257863"/>
            <a:ext cx="177084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513692" y="6861123"/>
            <a:ext cx="6416696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500" dirty="0">
                <a:latin typeface="Calibri" pitchFamily="34" charset="0"/>
              </a:rPr>
              <a:t>Thank you for supporting Cub Scouts through your popcorn purchase. Approximately 70% of the popcorn proceeds benefits local Cubs Scouts.  </a:t>
            </a:r>
          </a:p>
          <a:p>
            <a:endParaRPr lang="en-US" sz="1500" dirty="0">
              <a:latin typeface="Calibri" pitchFamily="34" charset="0"/>
            </a:endParaRPr>
          </a:p>
          <a:p>
            <a:r>
              <a:rPr lang="en-US" sz="1500" dirty="0">
                <a:latin typeface="Calibri" pitchFamily="34" charset="0"/>
              </a:rPr>
              <a:t>The money raised through popcorn sales help fund pack activities such as camping, service projects, and scout awards.  Thanks again for your purchase and for supporting Cub Scouts.</a:t>
            </a:r>
          </a:p>
          <a:p>
            <a:endParaRPr lang="en-US" sz="1500" dirty="0">
              <a:latin typeface="Calibri" pitchFamily="34" charset="0"/>
            </a:endParaRPr>
          </a:p>
          <a:p>
            <a:endParaRPr lang="en-US" sz="1500" dirty="0">
              <a:latin typeface="Calibri" pitchFamily="34" charset="0"/>
            </a:endParaRPr>
          </a:p>
          <a:p>
            <a:endParaRPr lang="en-US" sz="1500" dirty="0">
              <a:latin typeface="Calibri" pitchFamily="34" charset="0"/>
            </a:endParaRPr>
          </a:p>
          <a:p>
            <a:r>
              <a:rPr lang="en-US" sz="1500" i="1" dirty="0">
                <a:latin typeface="Calibri" pitchFamily="34" charset="0"/>
              </a:rPr>
              <a:t>Cub Scout Pack </a:t>
            </a:r>
            <a:r>
              <a:rPr lang="en-US" sz="1500" i="1" dirty="0" smtClean="0">
                <a:latin typeface="Calibri" pitchFamily="34" charset="0"/>
              </a:rPr>
              <a:t>459</a:t>
            </a:r>
            <a:endParaRPr lang="en-US" sz="1500" i="1" dirty="0">
              <a:latin typeface="Calibri" pitchFamily="34" charset="0"/>
            </a:endParaRPr>
          </a:p>
        </p:txBody>
      </p:sp>
      <p:pic>
        <p:nvPicPr>
          <p:cNvPr id="1031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492125"/>
            <a:ext cx="17145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5541232"/>
            <a:ext cx="17145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118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think-cell Slide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Tiffany and Mike</dc:creator>
  <cp:lastModifiedBy>John L</cp:lastModifiedBy>
  <cp:revision>16</cp:revision>
  <cp:lastPrinted>2014-11-19T20:15:31Z</cp:lastPrinted>
  <dcterms:created xsi:type="dcterms:W3CDTF">2010-03-27T12:43:10Z</dcterms:created>
  <dcterms:modified xsi:type="dcterms:W3CDTF">2014-11-19T20:16:32Z</dcterms:modified>
</cp:coreProperties>
</file>